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9DDA16B-F660-4C76-A311-9276578CD4D4}" type="datetimeFigureOut">
              <a:rPr lang="nl-NL" smtClean="0"/>
              <a:t>26-3-2019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8DC34D8-5B41-4EC7-B987-8402F06D2724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nl-NL" sz="4000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Tips eindexamen biologie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833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neem je mee?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E</a:t>
            </a:r>
            <a:r>
              <a:rPr lang="nl-NL" dirty="0" smtClean="0"/>
              <a:t>en rekenmachine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Geodriehoek</a:t>
            </a:r>
          </a:p>
          <a:p>
            <a:endParaRPr lang="nl-NL" dirty="0" smtClean="0"/>
          </a:p>
          <a:p>
            <a:r>
              <a:rPr lang="nl-NL" dirty="0"/>
              <a:t>P</a:t>
            </a:r>
            <a:r>
              <a:rPr lang="nl-NL" dirty="0" smtClean="0"/>
              <a:t>otlood </a:t>
            </a:r>
            <a:r>
              <a:rPr lang="nl-NL" dirty="0"/>
              <a:t>en gum mee (voor </a:t>
            </a:r>
            <a:r>
              <a:rPr lang="nl-NL" dirty="0" smtClean="0"/>
              <a:t>grafiek tekenen) 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 descr="Schermopnam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497" y="1628800"/>
            <a:ext cx="1219370" cy="2333951"/>
          </a:xfrm>
          <a:prstGeom prst="rect">
            <a:avLst/>
          </a:prstGeom>
        </p:spPr>
      </p:pic>
      <p:pic>
        <p:nvPicPr>
          <p:cNvPr id="5" name="Afbeelding 4" descr="Schermopna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844824"/>
            <a:ext cx="1842506" cy="1049114"/>
          </a:xfrm>
          <a:prstGeom prst="rect">
            <a:avLst/>
          </a:prstGeom>
        </p:spPr>
      </p:pic>
      <p:pic>
        <p:nvPicPr>
          <p:cNvPr id="6" name="Afbeelding 5" descr="Schermopnam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472053"/>
            <a:ext cx="1889849" cy="98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7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8064896" cy="3456384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Aantal vragen:  ongeveer 50 vragen</a:t>
            </a:r>
          </a:p>
          <a:p>
            <a:endParaRPr lang="nl-NL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Meerkeuze vragen en Open vragen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Kijk altijd hoeveel punten je kunt krijgen per vraag!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Tussen elke nieuwe vraag 1 lege regel open laten!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Antwoord van meerkeuze vragen duidelijk met hoofdletter!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Als er 2 dingen worden gevraagd: tellen alleen de eerste 2 die jij opschrijft!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47800"/>
          </a:xfrm>
        </p:spPr>
        <p:txBody>
          <a:bodyPr/>
          <a:lstStyle/>
          <a:p>
            <a:r>
              <a:rPr lang="nl-NL" dirty="0" smtClean="0"/>
              <a:t>Hoe ziet het examen eruit?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107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Als er wordt gevraagd om een berekening: schrijf deze erbij!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Als wordt gevraagd om uitleg, schrijf deze uitleg erbij.    Zonder uitleg….geen punten!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Schrijf bij grafieken altijd de grootheid en eenheid bij de x-as en y-as</a:t>
            </a:r>
          </a:p>
          <a:p>
            <a:r>
              <a:rPr lang="nl-NL" dirty="0" smtClean="0"/>
              <a:t>Als je een staaf grafiek moet tekenen: teken dan ook een staafgrafiek </a:t>
            </a:r>
          </a:p>
        </p:txBody>
      </p:sp>
    </p:spTree>
    <p:extLst>
      <p:ext uri="{BB962C8B-B14F-4D97-AF65-F5344CB8AC3E}">
        <p14:creationId xmlns:p14="http://schemas.microsoft.com/office/powerpoint/2010/main" val="43913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Schermopna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62" y="1124744"/>
            <a:ext cx="3888432" cy="3456384"/>
          </a:xfrm>
          <a:prstGeom prst="rect">
            <a:avLst/>
          </a:prstGeom>
        </p:spPr>
      </p:pic>
      <p:pic>
        <p:nvPicPr>
          <p:cNvPr id="5" name="Afbeelding 4" descr="Schermopnam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124744"/>
            <a:ext cx="3600400" cy="3528392"/>
          </a:xfrm>
          <a:prstGeom prst="rect">
            <a:avLst/>
          </a:prstGeom>
        </p:spPr>
      </p:pic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604036"/>
              </p:ext>
            </p:extLst>
          </p:nvPr>
        </p:nvGraphicFramePr>
        <p:xfrm>
          <a:off x="1331640" y="5517232"/>
          <a:ext cx="5937250" cy="538164"/>
        </p:xfrm>
        <a:graphic>
          <a:graphicData uri="http://schemas.openxmlformats.org/drawingml/2006/table">
            <a:tbl>
              <a:tblPr firstRow="1" firstCol="1" bandRow="1"/>
              <a:tblGrid>
                <a:gridCol w="1978660"/>
                <a:gridCol w="1979295"/>
                <a:gridCol w="197929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grootheid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eenheid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x-as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y-as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1619672" y="479715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Vul in van de lijngrafiek: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207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Bij een vraag over een onderzoek of experiment:</a:t>
            </a:r>
          </a:p>
          <a:p>
            <a:endParaRPr lang="nl-NL" dirty="0"/>
          </a:p>
          <a:p>
            <a:r>
              <a:rPr lang="nl-NL" dirty="0" smtClean="0"/>
              <a:t>Altijd 2 groepen: 1 controle en 1 experiment groep</a:t>
            </a:r>
          </a:p>
          <a:p>
            <a:r>
              <a:rPr lang="nl-NL" dirty="0" smtClean="0"/>
              <a:t>Alle  omstandigheden in het experiment moeten gelijk zijn:  behalve 1 factor: de factor die je onderzoekt! (bv temperatuur) </a:t>
            </a:r>
          </a:p>
        </p:txBody>
      </p:sp>
    </p:spTree>
    <p:extLst>
      <p:ext uri="{BB962C8B-B14F-4D97-AF65-F5344CB8AC3E}">
        <p14:creationId xmlns:p14="http://schemas.microsoft.com/office/powerpoint/2010/main" val="319618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opnam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074" y="4365104"/>
            <a:ext cx="3312368" cy="2002978"/>
          </a:xfrm>
          <a:prstGeom prst="rect">
            <a:avLst/>
          </a:prstGeom>
        </p:spPr>
      </p:pic>
      <p:pic>
        <p:nvPicPr>
          <p:cNvPr id="3" name="Afbeelding 2" descr="Schermopna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92696"/>
            <a:ext cx="4799538" cy="5184576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5195074" y="548681"/>
            <a:ext cx="33373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1.Welke factor wordt hier onderzocht?</a:t>
            </a:r>
          </a:p>
          <a:p>
            <a:endParaRPr lang="nl-NL" dirty="0"/>
          </a:p>
          <a:p>
            <a:r>
              <a:rPr lang="nl-NL" dirty="0" smtClean="0">
                <a:effectLst/>
              </a:rPr>
              <a:t>het verschil in de stoffen die in het hamburgervlees zitten bij de gekochte hamburger en de zelfgemaakte. </a:t>
            </a:r>
          </a:p>
          <a:p>
            <a:endParaRPr lang="nl-NL" dirty="0" smtClean="0"/>
          </a:p>
          <a:p>
            <a:r>
              <a:rPr lang="nl-NL" dirty="0" smtClean="0"/>
              <a:t>2. Wat is hier controlegroep?</a:t>
            </a:r>
          </a:p>
          <a:p>
            <a:r>
              <a:rPr lang="nl-NL" dirty="0" smtClean="0"/>
              <a:t>De zelfgemaakt hamburger</a:t>
            </a:r>
          </a:p>
          <a:p>
            <a:endParaRPr lang="nl-NL" dirty="0"/>
          </a:p>
          <a:p>
            <a:r>
              <a:rPr lang="nl-NL" dirty="0" smtClean="0"/>
              <a:t>Zijn alle omstandigheden naast deze factor gelijk?</a:t>
            </a:r>
          </a:p>
        </p:txBody>
      </p:sp>
    </p:spTree>
    <p:extLst>
      <p:ext uri="{BB962C8B-B14F-4D97-AF65-F5344CB8AC3E}">
        <p14:creationId xmlns:p14="http://schemas.microsoft.com/office/powerpoint/2010/main" val="354635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179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56</TotalTime>
  <Words>234</Words>
  <Application>Microsoft Office PowerPoint</Application>
  <PresentationFormat>Diavoorstelling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Civiel</vt:lpstr>
      <vt:lpstr>Tips eindexamen biologie</vt:lpstr>
      <vt:lpstr>Wat neem je mee?</vt:lpstr>
      <vt:lpstr>Hoe ziet het examen eruit?</vt:lpstr>
      <vt:lpstr>Tips:</vt:lpstr>
      <vt:lpstr>PowerPoint-presentatie</vt:lpstr>
      <vt:lpstr>Tips:</vt:lpstr>
      <vt:lpstr>PowerPoint-presentatie</vt:lpstr>
      <vt:lpstr>PowerPoint-presentatie</vt:lpstr>
    </vt:vector>
  </TitlesOfParts>
  <Company>Merletcollege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eindexamen biologie</dc:title>
  <dc:creator>Hendriks, Antoinette</dc:creator>
  <cp:lastModifiedBy>Hendriks, Antoinette</cp:lastModifiedBy>
  <cp:revision>8</cp:revision>
  <dcterms:created xsi:type="dcterms:W3CDTF">2017-04-11T06:36:47Z</dcterms:created>
  <dcterms:modified xsi:type="dcterms:W3CDTF">2019-03-26T09:17:35Z</dcterms:modified>
</cp:coreProperties>
</file>